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1" r:id="rId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FE5CD3-8329-4AED-8B3C-016E9EA04A1A}" v="5" dt="2022-11-18T11:29:48.8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91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ániel dr. Nemes" userId="46483197b191176a" providerId="LiveId" clId="{42FE5CD3-8329-4AED-8B3C-016E9EA04A1A}"/>
    <pc:docChg chg="custSel modSld">
      <pc:chgData name="Dániel dr. Nemes" userId="46483197b191176a" providerId="LiveId" clId="{42FE5CD3-8329-4AED-8B3C-016E9EA04A1A}" dt="2022-11-18T11:29:48.852" v="10"/>
      <pc:docMkLst>
        <pc:docMk/>
      </pc:docMkLst>
      <pc:sldChg chg="delSp mod">
        <pc:chgData name="Dániel dr. Nemes" userId="46483197b191176a" providerId="LiveId" clId="{42FE5CD3-8329-4AED-8B3C-016E9EA04A1A}" dt="2022-11-18T11:29:34.167" v="0" actId="478"/>
        <pc:sldMkLst>
          <pc:docMk/>
          <pc:sldMk cId="2289181657" sldId="256"/>
        </pc:sldMkLst>
        <pc:picChg chg="del">
          <ac:chgData name="Dániel dr. Nemes" userId="46483197b191176a" providerId="LiveId" clId="{42FE5CD3-8329-4AED-8B3C-016E9EA04A1A}" dt="2022-11-18T11:29:34.167" v="0" actId="478"/>
          <ac:picMkLst>
            <pc:docMk/>
            <pc:sldMk cId="2289181657" sldId="256"/>
            <ac:picMk id="4" creationId="{046D7766-AB4E-9E7E-2A31-6C09088ED0F6}"/>
          </ac:picMkLst>
        </pc:picChg>
      </pc:sldChg>
      <pc:sldChg chg="addSp delSp modSp mod">
        <pc:chgData name="Dániel dr. Nemes" userId="46483197b191176a" providerId="LiveId" clId="{42FE5CD3-8329-4AED-8B3C-016E9EA04A1A}" dt="2022-11-18T11:29:37.009" v="2"/>
        <pc:sldMkLst>
          <pc:docMk/>
          <pc:sldMk cId="1959749998" sldId="262"/>
        </pc:sldMkLst>
        <pc:picChg chg="add mod">
          <ac:chgData name="Dániel dr. Nemes" userId="46483197b191176a" providerId="LiveId" clId="{42FE5CD3-8329-4AED-8B3C-016E9EA04A1A}" dt="2022-11-18T11:29:37.009" v="2"/>
          <ac:picMkLst>
            <pc:docMk/>
            <pc:sldMk cId="1959749998" sldId="262"/>
            <ac:picMk id="4" creationId="{8B2E5217-5891-BDC8-95E3-D61DFBBAB4BD}"/>
          </ac:picMkLst>
        </pc:picChg>
        <pc:picChg chg="del">
          <ac:chgData name="Dániel dr. Nemes" userId="46483197b191176a" providerId="LiveId" clId="{42FE5CD3-8329-4AED-8B3C-016E9EA04A1A}" dt="2022-11-18T11:29:35.533" v="1" actId="478"/>
          <ac:picMkLst>
            <pc:docMk/>
            <pc:sldMk cId="1959749998" sldId="262"/>
            <ac:picMk id="5" creationId="{6B4A17BE-2D2E-8367-E46F-D37B99D64BA1}"/>
          </ac:picMkLst>
        </pc:picChg>
      </pc:sldChg>
      <pc:sldChg chg="addSp delSp modSp mod">
        <pc:chgData name="Dániel dr. Nemes" userId="46483197b191176a" providerId="LiveId" clId="{42FE5CD3-8329-4AED-8B3C-016E9EA04A1A}" dt="2022-11-18T11:29:39.629" v="4" actId="478"/>
        <pc:sldMkLst>
          <pc:docMk/>
          <pc:sldMk cId="4254656631" sldId="263"/>
        </pc:sldMkLst>
        <pc:picChg chg="add mod">
          <ac:chgData name="Dániel dr. Nemes" userId="46483197b191176a" providerId="LiveId" clId="{42FE5CD3-8329-4AED-8B3C-016E9EA04A1A}" dt="2022-11-18T11:29:38.421" v="3"/>
          <ac:picMkLst>
            <pc:docMk/>
            <pc:sldMk cId="4254656631" sldId="263"/>
            <ac:picMk id="4" creationId="{03AF79A4-C9C8-C1ED-9262-AD45DA6E361B}"/>
          </ac:picMkLst>
        </pc:picChg>
        <pc:picChg chg="del">
          <ac:chgData name="Dániel dr. Nemes" userId="46483197b191176a" providerId="LiveId" clId="{42FE5CD3-8329-4AED-8B3C-016E9EA04A1A}" dt="2022-11-18T11:29:39.629" v="4" actId="478"/>
          <ac:picMkLst>
            <pc:docMk/>
            <pc:sldMk cId="4254656631" sldId="263"/>
            <ac:picMk id="5" creationId="{A4D8A202-5E54-2C1A-9132-C56B8C20BC1B}"/>
          </ac:picMkLst>
        </pc:picChg>
      </pc:sldChg>
      <pc:sldChg chg="addSp delSp modSp mod">
        <pc:chgData name="Dániel dr. Nemes" userId="46483197b191176a" providerId="LiveId" clId="{42FE5CD3-8329-4AED-8B3C-016E9EA04A1A}" dt="2022-11-18T11:29:42.406" v="6"/>
        <pc:sldMkLst>
          <pc:docMk/>
          <pc:sldMk cId="3479792729" sldId="264"/>
        </pc:sldMkLst>
        <pc:picChg chg="add mod">
          <ac:chgData name="Dániel dr. Nemes" userId="46483197b191176a" providerId="LiveId" clId="{42FE5CD3-8329-4AED-8B3C-016E9EA04A1A}" dt="2022-11-18T11:29:42.406" v="6"/>
          <ac:picMkLst>
            <pc:docMk/>
            <pc:sldMk cId="3479792729" sldId="264"/>
            <ac:picMk id="4" creationId="{C085E121-62F1-DC3C-63AA-E8DA92944825}"/>
          </ac:picMkLst>
        </pc:picChg>
        <pc:picChg chg="del">
          <ac:chgData name="Dániel dr. Nemes" userId="46483197b191176a" providerId="LiveId" clId="{42FE5CD3-8329-4AED-8B3C-016E9EA04A1A}" dt="2022-11-18T11:29:41.998" v="5" actId="478"/>
          <ac:picMkLst>
            <pc:docMk/>
            <pc:sldMk cId="3479792729" sldId="264"/>
            <ac:picMk id="5" creationId="{74C0B247-272E-5830-F2CB-47B7A81EC0D2}"/>
          </ac:picMkLst>
        </pc:picChg>
      </pc:sldChg>
      <pc:sldChg chg="addSp delSp modSp mod">
        <pc:chgData name="Dániel dr. Nemes" userId="46483197b191176a" providerId="LiveId" clId="{42FE5CD3-8329-4AED-8B3C-016E9EA04A1A}" dt="2022-11-18T11:29:45.213" v="8"/>
        <pc:sldMkLst>
          <pc:docMk/>
          <pc:sldMk cId="939648426" sldId="265"/>
        </pc:sldMkLst>
        <pc:picChg chg="add mod">
          <ac:chgData name="Dániel dr. Nemes" userId="46483197b191176a" providerId="LiveId" clId="{42FE5CD3-8329-4AED-8B3C-016E9EA04A1A}" dt="2022-11-18T11:29:45.213" v="8"/>
          <ac:picMkLst>
            <pc:docMk/>
            <pc:sldMk cId="939648426" sldId="265"/>
            <ac:picMk id="4" creationId="{48FEAEF2-09BE-B332-6114-3F66F8121EC7}"/>
          </ac:picMkLst>
        </pc:picChg>
        <pc:picChg chg="del">
          <ac:chgData name="Dániel dr. Nemes" userId="46483197b191176a" providerId="LiveId" clId="{42FE5CD3-8329-4AED-8B3C-016E9EA04A1A}" dt="2022-11-18T11:29:44.884" v="7" actId="478"/>
          <ac:picMkLst>
            <pc:docMk/>
            <pc:sldMk cId="939648426" sldId="265"/>
            <ac:picMk id="5" creationId="{99D21FDD-E745-429A-F7F4-26DDE104F13D}"/>
          </ac:picMkLst>
        </pc:picChg>
      </pc:sldChg>
      <pc:sldChg chg="addSp delSp modSp mod">
        <pc:chgData name="Dániel dr. Nemes" userId="46483197b191176a" providerId="LiveId" clId="{42FE5CD3-8329-4AED-8B3C-016E9EA04A1A}" dt="2022-11-18T11:29:48.852" v="10"/>
        <pc:sldMkLst>
          <pc:docMk/>
          <pc:sldMk cId="3390551641" sldId="266"/>
        </pc:sldMkLst>
        <pc:picChg chg="add mod">
          <ac:chgData name="Dániel dr. Nemes" userId="46483197b191176a" providerId="LiveId" clId="{42FE5CD3-8329-4AED-8B3C-016E9EA04A1A}" dt="2022-11-18T11:29:48.852" v="10"/>
          <ac:picMkLst>
            <pc:docMk/>
            <pc:sldMk cId="3390551641" sldId="266"/>
            <ac:picMk id="4" creationId="{397394B8-CABA-28E0-213B-DA2197298F10}"/>
          </ac:picMkLst>
        </pc:picChg>
        <pc:picChg chg="del">
          <ac:chgData name="Dániel dr. Nemes" userId="46483197b191176a" providerId="LiveId" clId="{42FE5CD3-8329-4AED-8B3C-016E9EA04A1A}" dt="2022-11-18T11:29:48.554" v="9" actId="478"/>
          <ac:picMkLst>
            <pc:docMk/>
            <pc:sldMk cId="3390551641" sldId="266"/>
            <ac:picMk id="5" creationId="{7A11B896-67E3-7293-A8A6-CA5BBED1E3A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71612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825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6282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7906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0734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22040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37381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9301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2166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5850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2368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64494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E21448C-224E-4C15-8C52-A7E2D8DE57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56" y="527282"/>
            <a:ext cx="5689601" cy="1199923"/>
          </a:xfrm>
        </p:spPr>
        <p:txBody>
          <a:bodyPr>
            <a:normAutofit/>
          </a:bodyPr>
          <a:lstStyle/>
          <a:p>
            <a:pPr algn="l"/>
            <a:r>
              <a:rPr lang="hu-HU" sz="4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Előadás címe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FA288B8D-A4D8-4A72-8E1D-1E4673E596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6398" y="1683662"/>
            <a:ext cx="3744686" cy="650648"/>
          </a:xfrm>
        </p:spPr>
        <p:txBody>
          <a:bodyPr>
            <a:normAutofit/>
          </a:bodyPr>
          <a:lstStyle/>
          <a:p>
            <a:pPr algn="l"/>
            <a:r>
              <a:rPr lang="hu-HU" sz="2800" dirty="0">
                <a:solidFill>
                  <a:schemeClr val="bg1"/>
                </a:solidFill>
              </a:rPr>
              <a:t>Előadó neve</a:t>
            </a:r>
          </a:p>
        </p:txBody>
      </p:sp>
    </p:spTree>
    <p:extLst>
      <p:ext uri="{BB962C8B-B14F-4D97-AF65-F5344CB8AC3E}">
        <p14:creationId xmlns:p14="http://schemas.microsoft.com/office/powerpoint/2010/main" val="2289181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4" name="Tartalom helye 4">
            <a:extLst>
              <a:ext uri="{FF2B5EF4-FFF2-40B4-BE49-F238E27FC236}">
                <a16:creationId xmlns:a16="http://schemas.microsoft.com/office/drawing/2014/main" id="{8B2E5217-5891-BDC8-95E3-D61DFBBAB4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749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4" name="Tartalom helye 4">
            <a:extLst>
              <a:ext uri="{FF2B5EF4-FFF2-40B4-BE49-F238E27FC236}">
                <a16:creationId xmlns:a16="http://schemas.microsoft.com/office/drawing/2014/main" id="{03AF79A4-C9C8-C1ED-9262-AD45DA6E36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56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4" name="Tartalom helye 4">
            <a:extLst>
              <a:ext uri="{FF2B5EF4-FFF2-40B4-BE49-F238E27FC236}">
                <a16:creationId xmlns:a16="http://schemas.microsoft.com/office/drawing/2014/main" id="{C085E121-62F1-DC3C-63AA-E8DA929448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92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4" name="Tartalom helye 4">
            <a:extLst>
              <a:ext uri="{FF2B5EF4-FFF2-40B4-BE49-F238E27FC236}">
                <a16:creationId xmlns:a16="http://schemas.microsoft.com/office/drawing/2014/main" id="{48FEAEF2-09BE-B332-6114-3F66F8121E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48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4" name="Tartalom helye 4">
            <a:extLst>
              <a:ext uri="{FF2B5EF4-FFF2-40B4-BE49-F238E27FC236}">
                <a16:creationId xmlns:a16="http://schemas.microsoft.com/office/drawing/2014/main" id="{397394B8-CABA-28E0-213B-DA2197298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51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42260495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</Words>
  <Application>Microsoft Office PowerPoint</Application>
  <PresentationFormat>Szélesvásznú</PresentationFormat>
  <Paragraphs>3</Paragraphs>
  <Slides>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Office-téma</vt:lpstr>
      <vt:lpstr>Előadás címe</vt:lpstr>
      <vt:lpstr>PowerPoint-bemutató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Előadás címe</dc:title>
  <dc:creator>Atte</dc:creator>
  <cp:lastModifiedBy>Dániel dr. Nemes</cp:lastModifiedBy>
  <cp:revision>7</cp:revision>
  <dcterms:created xsi:type="dcterms:W3CDTF">2017-11-07T12:57:53Z</dcterms:created>
  <dcterms:modified xsi:type="dcterms:W3CDTF">2022-11-18T11:29:53Z</dcterms:modified>
</cp:coreProperties>
</file>